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6D"/>
    <a:srgbClr val="013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8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7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4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8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612F-CE4C-4C75-8186-A52D3DA2AC56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1B67-C1BD-44E1-B923-F6D194C32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055"/>
            <a:ext cx="7685903" cy="5123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9959"/>
            <a:ext cx="12192000" cy="3429000"/>
          </a:xfrm>
          <a:prstGeom prst="rect">
            <a:avLst/>
          </a:prstGeom>
          <a:solidFill>
            <a:srgbClr val="00A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513" y="530659"/>
            <a:ext cx="9144000" cy="23876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939" y="5257800"/>
            <a:ext cx="1318569" cy="1355813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825946" y="3602038"/>
            <a:ext cx="4077730" cy="1655762"/>
          </a:xfrm>
        </p:spPr>
        <p:txBody>
          <a:bodyPr/>
          <a:lstStyle/>
          <a:p>
            <a:pPr algn="l"/>
            <a:endParaRPr lang="en-US" dirty="0">
              <a:solidFill>
                <a:srgbClr val="013F7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1"/>
          <a:stretch/>
        </p:blipFill>
        <p:spPr>
          <a:xfrm>
            <a:off x="8493910" y="5257800"/>
            <a:ext cx="1578307" cy="13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13F7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rgbClr val="00A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216734"/>
            <a:ext cx="667305" cy="60149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81" y="6335298"/>
            <a:ext cx="2307624" cy="3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45" y="660448"/>
            <a:ext cx="3535524" cy="3186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627" y="3847275"/>
            <a:ext cx="9163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montana4H.org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As the youth development program of Montana State University Extension, Montana 4-H combines tradition with hands-on learning, empowering youth in your community to lead for a lifetime.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Montana </a:t>
            </a:r>
            <a:r>
              <a:rPr lang="en-US" sz="1400" dirty="0">
                <a:solidFill>
                  <a:schemeClr val="bg1"/>
                </a:solidFill>
              </a:rPr>
              <a:t>State University Extension is an ADA/EO/AA/Veteran’s Preference Employer and Provider of Educational Outreach.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43" y="5165049"/>
            <a:ext cx="3753064" cy="5925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6661" y="4324149"/>
            <a:ext cx="1107867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4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Franklin Gothic Heavy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Brett Schomer</dc:creator>
  <cp:lastModifiedBy>Brett Schomer</cp:lastModifiedBy>
  <cp:revision>4</cp:revision>
  <dcterms:created xsi:type="dcterms:W3CDTF">2016-01-12T16:44:06Z</dcterms:created>
  <dcterms:modified xsi:type="dcterms:W3CDTF">2016-01-12T17:01:59Z</dcterms:modified>
</cp:coreProperties>
</file>